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442ce0a3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442ce0a3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42ce0a31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42ce0a31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442ce0a31b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442ce0a31b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442ce0a31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442ce0a31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442ce0a31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442ce0a31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442ce0a31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442ce0a31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442ce0a31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442ce0a31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442ce0a31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442ce0a31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442ce0a31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442ce0a31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442ce0a31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442ce0a31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442ce0a31b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442ce0a31b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442ce0a31b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442ce0a31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3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2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2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2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2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3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3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3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3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3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3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33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